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9"/>
  </p:handoutMasterIdLst>
  <p:sldIdLst>
    <p:sldId id="260" r:id="rId2"/>
    <p:sldId id="263" r:id="rId3"/>
    <p:sldId id="264" r:id="rId4"/>
    <p:sldId id="266" r:id="rId5"/>
    <p:sldId id="267" r:id="rId6"/>
    <p:sldId id="268" r:id="rId7"/>
    <p:sldId id="271" r:id="rId8"/>
    <p:sldId id="274" r:id="rId9"/>
    <p:sldId id="273" r:id="rId10"/>
    <p:sldId id="272" r:id="rId11"/>
    <p:sldId id="277" r:id="rId12"/>
    <p:sldId id="276" r:id="rId13"/>
    <p:sldId id="275" r:id="rId14"/>
    <p:sldId id="280" r:id="rId15"/>
    <p:sldId id="279" r:id="rId16"/>
    <p:sldId id="278" r:id="rId17"/>
    <p:sldId id="265" r:id="rId18"/>
  </p:sldIdLst>
  <p:sldSz cx="12070080" cy="6858000"/>
  <p:notesSz cx="6858000" cy="9144000"/>
  <p:embeddedFontLs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3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handoutMaster" Target="handoutMasters/handoutMaster1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Спортивные мероприятия в космосе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Гонка экстремальных спортсменов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Участие экстремальных спортсменов в космических соревнованиях придает им особую динамику и вызов, расширяя границы человеческих возможностей.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3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Спортивные достижения в невесомости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Победы спортсменов в условиях нулевой гравитации становятся свидетельством не только их физической силы, но и мастерства, адаптации к необычным условиям.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Спорт и наука в космосе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Спортивные исследования в космосе играют важную роль в научных экспериментах, помогая понять влияние невесомости на человеческий организм и развивая специальные методики тренировок.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32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Экипировка для космических спортсменов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Специальная экипировка для спортивных мероприятий в космосе включает в себя уникальные костюмы, обувь, инвентарь и даже специальные устройства для тренировок.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6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Спорт и международное сотрудничество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Спортивные мероприятия в космосе способствуют укреплению международного сотрудничества, объединяя людей разных стран в общих усилиях.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Благотворительные космические спортивные проекты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Космические спортивные мероприятия часто становятся объектом благотворительных акций, цель которых – помощь нуждающимся и привлечение внимания к космическим исследованиям.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9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Заключение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Спортивные мероприятия в космосе открывают новые горизонты для человечества, сочетая физическую активность, науку и международное сотрудничество. Пусть звезды всегда будут свидетелями наших спортивных достижений!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7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Введение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Добро пожаловать на презентацию о спортивных мероприятиях в космосе! Это увлекательная тема, объединяющая космонавтику и физические упражнения.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Экстрасенсорные условия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 условиях космоса спортсмены сталкиваются с нулевой гравитацией, радиацией и другими особенностями, требующими особой подготовки и снаряжения.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Тренировки в невесомости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Подготовка спортсменов к соревнованиям в условиях невесомости требует специальных тренировок и использования симуляторов нулевой гравитации.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Спортивные виды в космосе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 космосе спортсмены могут заниматься такими видами спорта как бег по модулю, скакалки, волейбол в невесомости и другими увлекательными дисциплинами.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Опасности и предостережения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Спортивные мероприятия в космосе несут определенные риски, связанные с возможностью травм и нештатных ситуаций. Важно соблюдать все меры предосторожности.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История космического спорта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Космический спорт имеет свою историю, начиная с первых экспериментов с упражнениями в условиях невесомости и развития специальных видов спорта для космонавтов.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99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Текущие достижения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Современные космические программы включают спортивные мероприятия для космонавтов, способствуя их физической подготовке и психологическому комфорту.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31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Будущее космического спорта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Перспективы развития космического спорта включают в себя создание новых спортивных дисциплин, улучшение тренировочных программ и использование передовых технологий.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5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35</Words>
  <Application>Microsoft Office PowerPoint</Application>
  <PresentationFormat>Широкоэкранный</PresentationFormat>
  <Paragraphs>32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32</cp:revision>
  <dcterms:created xsi:type="dcterms:W3CDTF">2024-02-26T16:42:58Z</dcterms:created>
  <dcterms:modified xsi:type="dcterms:W3CDTF">2024-03-06T16:25:52Z</dcterms:modified>
</cp:coreProperties>
</file>

<file path=docProps/thumbnail.jpeg>
</file>